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65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09FB1-C3CA-5248-BC4B-25C5A5D2AB1B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5AC0D-DCCC-114B-992C-DA86706CF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AC0D-DCCC-114B-992C-DA86706CF8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E229-3248-4A4E-AFCA-1D87AD868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510D4-9335-E543-AC83-7E26E09A3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5302-1B7C-F44C-80D4-599A326F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DFE9-47CA-9A4B-B732-DF96AA56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4CF55-E453-5F41-9E82-B6D0A317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5C13-4635-4842-8627-19C5BD09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6CE5C-106C-1B4F-81A2-6EF1B1ED5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432A-411C-A041-A069-780A839D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EF34-1A8C-514D-AEC9-3BBA69B9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A911-4183-C149-B2D1-93BA65BC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1CFFF-4346-8448-BEC8-D585BA93A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C2E50-5131-D84D-9D8D-2F5C4859B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53C15-9FCF-614F-8C39-93413AB1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E3108-5FD3-4F4A-9D5B-0135BC56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DA56-DB76-FB4E-A52C-6D214DF7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0F35-5BCB-FB4B-95F2-690E5B5F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E3C5-5744-474B-AFC4-5E1A7A08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A937-4B61-0D41-834E-F268F2C3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5B170-260D-DE4C-B163-467BA8C8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9A71-9954-7247-BD28-290FE11E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2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0735-7845-7543-A013-C0D46F3E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5AAB5-3B9D-2B4B-9509-B90DE6113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ECA8-D246-3849-BF4C-AEB2F28C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BB20-DCD3-AF4D-A326-710B07EF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AD556-6519-B847-9463-42FAB8F5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4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F7D7-3E99-8543-AF4F-609B5577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14A9-E350-F642-B4CA-C56046B1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171DD-1644-C845-ACC5-73AD89C32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97E5-3747-7C48-A615-3B14ECEF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0B908-F44E-7F4C-B236-8FC86608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B8D8-BA85-AD4E-B068-68162615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5CB2-BFC7-2C46-991B-209498A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3DE3-A5AC-024C-8EB3-9C3AE312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E7FA2-AE88-C343-9AA9-B3A5CFAA1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E25AF-1E3D-3D4D-BA13-006AC7DF9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09141-B027-DD42-B330-9E47E5334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6422E-DFE6-2F43-97B8-A706E935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69C6A-A1BA-4748-A98B-DFEF7C57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5A6B6-5962-C844-A682-6230BE5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6770-20B0-8345-992B-0A13D08B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D47E1-C61B-A844-9C4B-FBE39DA9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9BA0A-9C41-8F4D-9C59-E4BCF5CD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A96A0-1409-9043-87F1-F1C105D0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86D86-6397-364D-9A10-1D7335F8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F1D4E-ED96-2946-99EB-2A0BCA27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6CF5-0B49-9A4A-B15F-20508266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A647-0218-0F49-8A06-DB0CF190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AD78-2353-564A-AD55-518866550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8B035-C577-A14B-9A2B-833CFDC7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EED15-DB37-7F4D-AFD4-F59E568A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30D89-93ED-6545-93D1-6D8B4EDF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FDC5-BBFB-AC43-9E30-7B0AF17A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F441-624A-A04C-9EF2-A0F3B609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FE488-4599-C14A-B939-6C1A1A43C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34440-36CB-054A-ADA9-BD879689C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8F0CC-8018-784A-A1D7-91BCF181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C9E66-9E17-2641-BC71-668391F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AF382-2580-7B45-AC72-B9D3A09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9DC51-AEAA-074E-9391-0C8C299C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48288-60F0-0441-9AA9-D62E1B374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B54E8-B3A0-7049-B092-6392DB18E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552B-473D-224C-8FCD-60DF7DF3FB3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02798-5158-994B-A028-9C97222AE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FDE75-90AB-9E47-B21E-D6E7A6086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45EF0-4614-AC49-989F-19DE1DAF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1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.wolff@duke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23897-DEFF-4842-AD8E-DB3B836F8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n-US" sz="5400"/>
              <a:t>Discussion Section 8/30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A346D-18D5-BF47-8F64-D4F5A0B2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088"/>
            <a:ext cx="9144000" cy="1393711"/>
          </a:xfrm>
        </p:spPr>
        <p:txBody>
          <a:bodyPr>
            <a:normAutofit/>
          </a:bodyPr>
          <a:lstStyle/>
          <a:p>
            <a:r>
              <a:rPr lang="en-US" dirty="0"/>
              <a:t>SOC 110: Sociological Inquiry</a:t>
            </a:r>
          </a:p>
        </p:txBody>
      </p:sp>
    </p:spTree>
    <p:extLst>
      <p:ext uri="{BB962C8B-B14F-4D97-AF65-F5344CB8AC3E}">
        <p14:creationId xmlns:p14="http://schemas.microsoft.com/office/powerpoint/2010/main" val="173452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You Need to Know About 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Office Hours</a:t>
            </a:r>
          </a:p>
          <a:p>
            <a:pPr lvl="1"/>
            <a:r>
              <a:rPr lang="en-US" sz="2000" dirty="0"/>
              <a:t>Thursdays by Appointment (schedule via email)</a:t>
            </a:r>
            <a:endParaRPr lang="en-US" sz="1600" dirty="0"/>
          </a:p>
          <a:p>
            <a:pPr lvl="1"/>
            <a:r>
              <a:rPr lang="en-US" sz="2000" dirty="0"/>
              <a:t>Other days can be arranged via email</a:t>
            </a:r>
          </a:p>
          <a:p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tom.wolff@duke.edu</a:t>
            </a:r>
            <a:endParaRPr lang="en-US" sz="2400" dirty="0"/>
          </a:p>
          <a:p>
            <a:r>
              <a:rPr lang="en-US" sz="2400" dirty="0"/>
              <a:t>Telephone: (203) 993-0680</a:t>
            </a:r>
          </a:p>
        </p:txBody>
      </p:sp>
    </p:spTree>
    <p:extLst>
      <p:ext uri="{BB962C8B-B14F-4D97-AF65-F5344CB8AC3E}">
        <p14:creationId xmlns:p14="http://schemas.microsoft.com/office/powerpoint/2010/main" val="15991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Discussion is worth 15% of your grade</a:t>
            </a:r>
          </a:p>
          <a:p>
            <a:r>
              <a:rPr lang="en-US" sz="2400" dirty="0"/>
              <a:t>No Computers (per Prof. </a:t>
            </a:r>
            <a:r>
              <a:rPr lang="en-US" sz="2400"/>
              <a:t>Rawlings’s request)</a:t>
            </a:r>
            <a:endParaRPr lang="en-US" sz="2400" dirty="0"/>
          </a:p>
          <a:p>
            <a:r>
              <a:rPr lang="en-US" sz="2400" dirty="0"/>
              <a:t>Participation (starting next week)</a:t>
            </a:r>
          </a:p>
          <a:p>
            <a:pPr lvl="1"/>
            <a:r>
              <a:rPr lang="en-US" sz="2000" dirty="0"/>
              <a:t>Attendance</a:t>
            </a:r>
          </a:p>
          <a:p>
            <a:pPr lvl="1"/>
            <a:r>
              <a:rPr lang="en-US" sz="2000" dirty="0"/>
              <a:t>Contributing to class discussions</a:t>
            </a:r>
          </a:p>
          <a:p>
            <a:pPr lvl="1"/>
            <a:r>
              <a:rPr lang="en-US" sz="2000" dirty="0"/>
              <a:t>Written responses to questions</a:t>
            </a:r>
          </a:p>
          <a:p>
            <a:r>
              <a:rPr lang="en-US" sz="2400" dirty="0"/>
              <a:t>Leader Group Assignments (also next week)</a:t>
            </a:r>
          </a:p>
          <a:p>
            <a:r>
              <a:rPr lang="en-US" sz="2400" dirty="0"/>
              <a:t>Student Information Survey (fill out now)</a:t>
            </a:r>
          </a:p>
          <a:p>
            <a:pPr lvl="1"/>
            <a:r>
              <a:rPr lang="en-US" sz="2000" dirty="0"/>
              <a:t>Sensitive topics (correspond via email/in person)</a:t>
            </a:r>
          </a:p>
        </p:txBody>
      </p:sp>
    </p:spTree>
    <p:extLst>
      <p:ext uri="{BB962C8B-B14F-4D97-AF65-F5344CB8AC3E}">
        <p14:creationId xmlns:p14="http://schemas.microsoft.com/office/powerpoint/2010/main" val="189393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Tell Me About Yourself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What’s your name?</a:t>
            </a:r>
          </a:p>
          <a:p>
            <a:r>
              <a:rPr lang="en-US" sz="2400" dirty="0"/>
              <a:t>Where are you from?</a:t>
            </a:r>
          </a:p>
          <a:p>
            <a:r>
              <a:rPr lang="en-US" sz="2400" dirty="0"/>
              <a:t>What interests you?</a:t>
            </a:r>
          </a:p>
          <a:p>
            <a:pPr lvl="1"/>
            <a:r>
              <a:rPr lang="en-US" sz="1600" dirty="0"/>
              <a:t>Chances are there’s a sociology for that!</a:t>
            </a:r>
          </a:p>
        </p:txBody>
      </p:sp>
    </p:spTree>
    <p:extLst>
      <p:ext uri="{BB962C8B-B14F-4D97-AF65-F5344CB8AC3E}">
        <p14:creationId xmlns:p14="http://schemas.microsoft.com/office/powerpoint/2010/main" val="10858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The Sociological Imagination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is “the Sociological Imagination”?</a:t>
            </a:r>
          </a:p>
          <a:p>
            <a:r>
              <a:rPr lang="en-US" sz="2400" dirty="0"/>
              <a:t>Do you have any pet examples of using the Sociological Imagination in your life?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76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7C06CA-7535-9448-8CFC-7B68DE7B6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1" b="14119"/>
          <a:stretch/>
        </p:blipFill>
        <p:spPr>
          <a:xfrm>
            <a:off x="-1536336" y="-246104"/>
            <a:ext cx="13728336" cy="77221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My Pet Example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69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Rituals of the Nacirema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Get it?</a:t>
            </a:r>
          </a:p>
          <a:p>
            <a:r>
              <a:rPr lang="en-US" sz="2400" dirty="0"/>
              <a:t>How does this illustrate the Sociological Imagination?</a:t>
            </a:r>
          </a:p>
          <a:p>
            <a:r>
              <a:rPr lang="en-US" sz="2400" dirty="0"/>
              <a:t>What does humor have in common with the Sociological Imagination?</a:t>
            </a:r>
          </a:p>
          <a:p>
            <a:r>
              <a:rPr lang="en-US" sz="2400" dirty="0"/>
              <a:t>How does a sociologist differ from a comedian in “making the familiar strange”?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92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Getting WEIRD With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does WEIRD stand for?</a:t>
            </a:r>
          </a:p>
          <a:p>
            <a:r>
              <a:rPr lang="en-US" sz="2400" dirty="0"/>
              <a:t>What challenges to WEIRD people pose to building social scientific knowledge?</a:t>
            </a:r>
          </a:p>
          <a:p>
            <a:r>
              <a:rPr lang="en-US" sz="2400" dirty="0"/>
              <a:t>How does your experience, your culture differ from those of people in other parts of the world? From different moments in history?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91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2A1-0F3A-F749-A1CA-5AC86996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Institutions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E17-0B91-8C4F-B9E6-52B297FD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Answer the following questions on the back of your survey:</a:t>
            </a:r>
          </a:p>
          <a:p>
            <a:pPr lvl="1"/>
            <a:r>
              <a:rPr lang="en-US" sz="2000" dirty="0"/>
              <a:t>What is an institution? (You can use your text/notes)</a:t>
            </a:r>
          </a:p>
          <a:p>
            <a:pPr lvl="1"/>
            <a:r>
              <a:rPr lang="en-US" sz="2000" dirty="0"/>
              <a:t>How would you explain this definition in your own words?</a:t>
            </a:r>
          </a:p>
          <a:p>
            <a:pPr lvl="1"/>
            <a:r>
              <a:rPr lang="en-US" sz="2000" dirty="0"/>
              <a:t>Come of with some examples of institutions. What’ the smallest one you can think of? The biggest?</a:t>
            </a:r>
          </a:p>
          <a:p>
            <a:r>
              <a:rPr lang="en-US" sz="2400" dirty="0"/>
              <a:t>How do institutions fit into one another? How do they overlap?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387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319</Words>
  <Application>Microsoft Macintosh PowerPoint</Application>
  <PresentationFormat>Widescreen</PresentationFormat>
  <Paragraphs>43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Discussion Section 8/30</vt:lpstr>
      <vt:lpstr>What You Need to Know About Me</vt:lpstr>
      <vt:lpstr>Overview</vt:lpstr>
      <vt:lpstr>Tell Me About Yourself</vt:lpstr>
      <vt:lpstr>The Sociological Imagination</vt:lpstr>
      <vt:lpstr>My Pet Example</vt:lpstr>
      <vt:lpstr>Rituals of the Nacirema</vt:lpstr>
      <vt:lpstr>Getting WEIRD With It</vt:lpstr>
      <vt:lpstr>Institutions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Section 8/30</dc:title>
  <dc:creator>Tom Wolff</dc:creator>
  <cp:lastModifiedBy>Tom Wolff</cp:lastModifiedBy>
  <cp:revision>3</cp:revision>
  <dcterms:created xsi:type="dcterms:W3CDTF">2019-08-30T15:43:00Z</dcterms:created>
  <dcterms:modified xsi:type="dcterms:W3CDTF">2019-08-30T17:04:07Z</dcterms:modified>
</cp:coreProperties>
</file>